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1/13/17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U.S. Foreign Policy in the Age of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Accetta</a:t>
            </a:r>
          </a:p>
          <a:p>
            <a:r>
              <a:rPr lang="en-US" dirty="0" smtClean="0"/>
              <a:t>Social Studies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2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432" r="-20432"/>
          <a:stretch>
            <a:fillRect/>
          </a:stretch>
        </p:blipFill>
        <p:spPr>
          <a:xfrm>
            <a:off x="-541872" y="661012"/>
            <a:ext cx="10419866" cy="5358788"/>
          </a:xfrm>
        </p:spPr>
      </p:pic>
    </p:spTree>
    <p:extLst>
      <p:ext uri="{BB962C8B-B14F-4D97-AF65-F5344CB8AC3E}">
        <p14:creationId xmlns:p14="http://schemas.microsoft.com/office/powerpoint/2010/main" val="283685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66700"/>
            <a:ext cx="81915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928" r="-7928"/>
          <a:stretch>
            <a:fillRect/>
          </a:stretch>
        </p:blipFill>
        <p:spPr>
          <a:xfrm>
            <a:off x="295739" y="1861271"/>
            <a:ext cx="8700027" cy="4522714"/>
          </a:xfrm>
        </p:spPr>
      </p:pic>
    </p:spTree>
    <p:extLst>
      <p:ext uri="{BB962C8B-B14F-4D97-AF65-F5344CB8AC3E}">
        <p14:creationId xmlns:p14="http://schemas.microsoft.com/office/powerpoint/2010/main" val="269082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World’s Most Important Shortcut”</a:t>
            </a:r>
          </a:p>
          <a:p>
            <a:r>
              <a:rPr lang="en-US" dirty="0" smtClean="0"/>
              <a:t>Roosevelt believed that building a canal connecting the Atlantic and Pacific Oceans was key to making America a powerful player on the world stage. </a:t>
            </a:r>
          </a:p>
          <a:p>
            <a:r>
              <a:rPr lang="en-US" dirty="0" smtClean="0"/>
              <a:t>Despite many difficulties, including tropical disease, engineering difficulties, </a:t>
            </a:r>
            <a:r>
              <a:rPr lang="en-US" smtClean="0"/>
              <a:t>and opposition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3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 (1898)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Peace treaty between the United States and Spain that officially ends the Spanish-American War.</a:t>
            </a:r>
          </a:p>
          <a:p>
            <a:r>
              <a:rPr lang="en-US" dirty="0" smtClean="0"/>
              <a:t>Spain forced to give up most of its empire.</a:t>
            </a:r>
          </a:p>
          <a:p>
            <a:r>
              <a:rPr lang="en-US" dirty="0" smtClean="0"/>
              <a:t>Puerto Rico, Guam, and the Philippines are </a:t>
            </a:r>
            <a:r>
              <a:rPr lang="en-US" b="1" dirty="0" smtClean="0"/>
              <a:t>ceded</a:t>
            </a:r>
            <a:r>
              <a:rPr lang="en-US" dirty="0" smtClean="0"/>
              <a:t> (given) to the United States; Cuba becomes a U.S. protectorate.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9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8531" r="-78531"/>
          <a:stretch>
            <a:fillRect/>
          </a:stretch>
        </p:blipFill>
        <p:spPr>
          <a:xfrm>
            <a:off x="922389" y="1905000"/>
            <a:ext cx="7231603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08" y="935847"/>
            <a:ext cx="2424092" cy="441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0" y="1186521"/>
            <a:ext cx="2771239" cy="39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Foreign Policy Under Theodore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Monroe Doctrine (1823): </a:t>
            </a:r>
            <a:r>
              <a:rPr lang="en-US" dirty="0" smtClean="0"/>
              <a:t>Policy proposed by President James Monroe that the U.S. will oppose European involvement in Latin America.</a:t>
            </a:r>
          </a:p>
          <a:p>
            <a:r>
              <a:rPr lang="en-US" b="1" dirty="0" smtClean="0"/>
              <a:t>Roosevelt Corollary (1904): </a:t>
            </a:r>
            <a:r>
              <a:rPr lang="en-US" dirty="0" smtClean="0"/>
              <a:t>Roosevelt’s addition to the Monroe Doctrine, saying that the U.S. will directly intervene in conflicts between European and Latin American countries to enforce peace.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Stick”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4023475" cy="4114800"/>
          </a:xfrm>
        </p:spPr>
        <p:txBody>
          <a:bodyPr/>
          <a:lstStyle/>
          <a:p>
            <a:r>
              <a:rPr lang="en-US" dirty="0" smtClean="0"/>
              <a:t>Comes from a quote by Theodore Roosevelt: “Speak softly and carry a big stick; you will go far.”</a:t>
            </a:r>
          </a:p>
          <a:p>
            <a:r>
              <a:rPr lang="en-US" dirty="0" smtClean="0"/>
              <a:t>What do you think Roosevelt means by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975" y="2038693"/>
            <a:ext cx="4367865" cy="35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Stick”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Attempting to avoid conflict through peaceful negotiations, but being able to take action if necessary.</a:t>
            </a:r>
          </a:p>
          <a:p>
            <a:r>
              <a:rPr lang="en-US" dirty="0" smtClean="0"/>
              <a:t>Example: Venezuelan Affair of 1902- Britain and Germany accused Venezuela of acting violently towards them and not paying debts.</a:t>
            </a:r>
          </a:p>
          <a:p>
            <a:r>
              <a:rPr lang="en-US" dirty="0" smtClean="0"/>
              <a:t>Britain/Germany establish a naval blockade; U.S. opposes it by stationing naval forces in Cuba.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5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Dollar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America’s use of economic power to resolve conflicts with foreign nations, designed to benefit both sides.</a:t>
            </a:r>
          </a:p>
          <a:p>
            <a:r>
              <a:rPr lang="en-US" dirty="0" smtClean="0"/>
              <a:t>Used by William Howard Taft.</a:t>
            </a:r>
          </a:p>
          <a:p>
            <a:r>
              <a:rPr lang="en-US" dirty="0" smtClean="0"/>
              <a:t>Taft hoped that by helping Latin American nations achieve financial stability, they could then trade with the U.S.</a:t>
            </a:r>
          </a:p>
          <a:p>
            <a:r>
              <a:rPr lang="en-US" dirty="0" smtClean="0"/>
              <a:t>Examples: paying off debts owed by Honduras and Haiti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4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 of diplomacy in which the U.S. only supports countries who share their beliefs about government.</a:t>
            </a:r>
          </a:p>
          <a:p>
            <a:r>
              <a:rPr lang="en-US" dirty="0" smtClean="0"/>
              <a:t>Proposed by Woodrow Wilson.</a:t>
            </a:r>
          </a:p>
          <a:p>
            <a:r>
              <a:rPr lang="en-US" dirty="0" smtClean="0"/>
              <a:t>Wilson hoped to support other democratic nations in Latin America while harming non-democratic nations, who were viewed as potential threats.</a:t>
            </a:r>
          </a:p>
          <a:p>
            <a:r>
              <a:rPr lang="en-US" dirty="0" smtClean="0"/>
              <a:t>Stems from the idea that the U.S. had a responsibility to spread the values of freedom and democracy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386979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Play…Name That Diplomacy!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302" r="-13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23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1923</TotalTime>
  <Words>421</Words>
  <Application>Microsoft Macintosh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Travelogue</vt:lpstr>
      <vt:lpstr>U.S. Foreign Policy in the Age of Imperialism</vt:lpstr>
      <vt:lpstr>Treaty of Paris (1898)</vt:lpstr>
      <vt:lpstr>PowerPoint Presentation</vt:lpstr>
      <vt:lpstr>U.S. Foreign Policy Under Theodore Roosevelt</vt:lpstr>
      <vt:lpstr>“Big Stick” Diplomacy</vt:lpstr>
      <vt:lpstr>“Big Stick” Diplomacy</vt:lpstr>
      <vt:lpstr>Dollar Diplomacy</vt:lpstr>
      <vt:lpstr>Moral Diplomacy</vt:lpstr>
      <vt:lpstr>Let’s Play…Name That Diplomacy!</vt:lpstr>
      <vt:lpstr>PowerPoint Presentation</vt:lpstr>
      <vt:lpstr>PowerPoint Presentation</vt:lpstr>
      <vt:lpstr>Panama Canal</vt:lpstr>
      <vt:lpstr>Panama Canal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Foreign Policy in the Age of Imperialism</dc:title>
  <dc:creator>Alexander  Accetta</dc:creator>
  <cp:lastModifiedBy>Alexander  Accetta</cp:lastModifiedBy>
  <cp:revision>12</cp:revision>
  <dcterms:created xsi:type="dcterms:W3CDTF">2017-01-11T12:49:31Z</dcterms:created>
  <dcterms:modified xsi:type="dcterms:W3CDTF">2017-01-13T14:50:02Z</dcterms:modified>
</cp:coreProperties>
</file>