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kumimoji="1"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Muckrakers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Mr. Accetta</a:t>
            </a:r>
          </a:p>
          <a:p>
            <a:r>
              <a:rPr lang="en-US" altLang="ja-JP" dirty="0" smtClean="0"/>
              <a:t>Social Studies 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191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823211"/>
          </a:xfrm>
        </p:spPr>
        <p:txBody>
          <a:bodyPr/>
          <a:lstStyle/>
          <a:p>
            <a:r>
              <a:rPr kumimoji="1" lang="en-US" altLang="ja-JP" sz="4000" dirty="0" smtClean="0"/>
              <a:t>“That’s What’s The Matter” (1871)</a:t>
            </a:r>
            <a:endParaRPr kumimoji="1" lang="ja-JP" altLang="en-US" sz="4000" dirty="0"/>
          </a:p>
        </p:txBody>
      </p:sp>
      <p:pic>
        <p:nvPicPr>
          <p:cNvPr id="4" name="Content Placeholder 3" descr="553px-Boss_Tweed,_Na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095" r="-51095"/>
          <a:stretch>
            <a:fillRect/>
          </a:stretch>
        </p:blipFill>
        <p:spPr>
          <a:xfrm>
            <a:off x="-564472" y="917340"/>
            <a:ext cx="10687352" cy="5725507"/>
          </a:xfrm>
        </p:spPr>
      </p:pic>
    </p:spTree>
    <p:extLst>
      <p:ext uri="{BB962C8B-B14F-4D97-AF65-F5344CB8AC3E}">
        <p14:creationId xmlns:p14="http://schemas.microsoft.com/office/powerpoint/2010/main" val="76814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Jacob Riis (1849-1914)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61565"/>
            <a:ext cx="4291239" cy="4364598"/>
          </a:xfrm>
        </p:spPr>
        <p:txBody>
          <a:bodyPr/>
          <a:lstStyle/>
          <a:p>
            <a:r>
              <a:rPr kumimoji="1" lang="en-US" altLang="ja-JP" b="1" dirty="0" smtClean="0"/>
              <a:t>Issue: </a:t>
            </a:r>
            <a:r>
              <a:rPr kumimoji="1" lang="en-US" altLang="ja-JP" dirty="0" smtClean="0"/>
              <a:t>Tenements</a:t>
            </a:r>
          </a:p>
          <a:p>
            <a:r>
              <a:rPr lang="en-US" altLang="ja-JP" b="1" dirty="0" smtClean="0"/>
              <a:t>Title of Work: </a:t>
            </a:r>
            <a:r>
              <a:rPr lang="en-US" altLang="ja-JP" i="1" dirty="0" smtClean="0"/>
              <a:t>How the Other Half Lives </a:t>
            </a:r>
            <a:r>
              <a:rPr lang="en-US" altLang="ja-JP" dirty="0" smtClean="0"/>
              <a:t>(1890)</a:t>
            </a:r>
          </a:p>
          <a:p>
            <a:r>
              <a:rPr kumimoji="1" lang="en-US" altLang="ja-JP" b="1" dirty="0" smtClean="0"/>
              <a:t>Reform He Helped Pass: </a:t>
            </a:r>
            <a:r>
              <a:rPr kumimoji="1" lang="en-US" altLang="ja-JP" dirty="0" smtClean="0"/>
              <a:t>Various inspection laws that improved conditions in tenements</a:t>
            </a:r>
            <a:endParaRPr kumimoji="1" lang="ja-JP" altLang="en-US" dirty="0"/>
          </a:p>
        </p:txBody>
      </p:sp>
      <p:pic>
        <p:nvPicPr>
          <p:cNvPr id="4" name="Picture 3" descr="220px-Jacob_Riis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02" y="1892226"/>
            <a:ext cx="3055983" cy="42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1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Lewis Hine (1874-1940)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144" y="1761565"/>
            <a:ext cx="4091668" cy="4364598"/>
          </a:xfrm>
        </p:spPr>
        <p:txBody>
          <a:bodyPr/>
          <a:lstStyle/>
          <a:p>
            <a:r>
              <a:rPr kumimoji="1" lang="en-US" altLang="ja-JP" b="1" dirty="0" smtClean="0"/>
              <a:t>Issue: </a:t>
            </a:r>
            <a:r>
              <a:rPr kumimoji="1" lang="en-US" altLang="ja-JP" dirty="0" smtClean="0"/>
              <a:t>Child Labor</a:t>
            </a:r>
          </a:p>
          <a:p>
            <a:r>
              <a:rPr lang="en-US" altLang="ja-JP" b="1" dirty="0" smtClean="0"/>
              <a:t>Title of Work: </a:t>
            </a:r>
            <a:r>
              <a:rPr lang="en-US" altLang="ja-JP" dirty="0" smtClean="0"/>
              <a:t>Hundreds of photos published in newspapers and magazines</a:t>
            </a:r>
          </a:p>
          <a:p>
            <a:r>
              <a:rPr kumimoji="1" lang="en-US" altLang="ja-JP" b="1" dirty="0" smtClean="0"/>
              <a:t>Reform He Helped Pass: </a:t>
            </a:r>
            <a:r>
              <a:rPr kumimoji="1" lang="en-US" altLang="ja-JP" dirty="0" smtClean="0"/>
              <a:t>Child labor laws</a:t>
            </a:r>
            <a:endParaRPr kumimoji="1" lang="ja-JP" altLang="en-US" dirty="0"/>
          </a:p>
        </p:txBody>
      </p:sp>
      <p:pic>
        <p:nvPicPr>
          <p:cNvPr id="4" name="Picture 3" descr="Lewis_Hine_selfportra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3" y="1761565"/>
            <a:ext cx="3175000" cy="457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5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Upton Sinclair (1878-1968)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6" y="1761565"/>
            <a:ext cx="4055382" cy="4364598"/>
          </a:xfrm>
        </p:spPr>
        <p:txBody>
          <a:bodyPr/>
          <a:lstStyle/>
          <a:p>
            <a:r>
              <a:rPr kumimoji="1" lang="en-US" altLang="ja-JP" b="1" dirty="0" smtClean="0"/>
              <a:t>Issue: </a:t>
            </a:r>
            <a:r>
              <a:rPr kumimoji="1" lang="en-US" altLang="ja-JP" dirty="0" smtClean="0"/>
              <a:t>Meatpacking</a:t>
            </a:r>
          </a:p>
          <a:p>
            <a:r>
              <a:rPr lang="en-US" altLang="ja-JP" b="1" dirty="0" smtClean="0"/>
              <a:t>Title of Work: </a:t>
            </a:r>
            <a:r>
              <a:rPr lang="en-US" altLang="ja-JP" i="1" dirty="0" smtClean="0"/>
              <a:t>The Jungle </a:t>
            </a:r>
            <a:r>
              <a:rPr lang="en-US" altLang="ja-JP" dirty="0" smtClean="0"/>
              <a:t>(1905)</a:t>
            </a:r>
          </a:p>
          <a:p>
            <a:r>
              <a:rPr kumimoji="1" lang="en-US" altLang="ja-JP" b="1" dirty="0" smtClean="0"/>
              <a:t>Reforms He Helped Pass: </a:t>
            </a:r>
            <a:r>
              <a:rPr kumimoji="1" lang="en-US" altLang="ja-JP" dirty="0" smtClean="0"/>
              <a:t>Meat Inspection Act (1906), Pure Food and Drug Act (1906)</a:t>
            </a:r>
            <a:endParaRPr kumimoji="1" lang="ja-JP" altLang="en-US" dirty="0"/>
          </a:p>
        </p:txBody>
      </p:sp>
      <p:pic>
        <p:nvPicPr>
          <p:cNvPr id="4" name="Picture 3" descr="Upton_Beall_Sinclair_J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56" y="1761565"/>
            <a:ext cx="3331029" cy="44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3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Ida Tarbell (1857-1944)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29" y="1761565"/>
            <a:ext cx="4146097" cy="4364598"/>
          </a:xfrm>
        </p:spPr>
        <p:txBody>
          <a:bodyPr/>
          <a:lstStyle/>
          <a:p>
            <a:r>
              <a:rPr kumimoji="1" lang="en-US" altLang="ja-JP" b="1" dirty="0" smtClean="0"/>
              <a:t>Issue: </a:t>
            </a:r>
            <a:r>
              <a:rPr kumimoji="1" lang="en-US" altLang="ja-JP" dirty="0" smtClean="0"/>
              <a:t>Oil Trust (Monopoly)</a:t>
            </a:r>
          </a:p>
          <a:p>
            <a:r>
              <a:rPr lang="en-US" altLang="ja-JP" b="1" dirty="0" smtClean="0"/>
              <a:t>Title of Work: </a:t>
            </a:r>
            <a:r>
              <a:rPr lang="en-US" altLang="ja-JP" i="1" dirty="0" smtClean="0"/>
              <a:t>The History of Standard Oil Company </a:t>
            </a:r>
            <a:r>
              <a:rPr lang="en-US" altLang="ja-JP" dirty="0" smtClean="0"/>
              <a:t>(1902)</a:t>
            </a:r>
          </a:p>
          <a:p>
            <a:r>
              <a:rPr kumimoji="1" lang="en-US" altLang="ja-JP" b="1" dirty="0" smtClean="0"/>
              <a:t>Reform: </a:t>
            </a:r>
            <a:r>
              <a:rPr kumimoji="1" lang="en-US" altLang="ja-JP" dirty="0" smtClean="0"/>
              <a:t>Sherman Antitrust Act (1890)- Regulated big businesses and trusts</a:t>
            </a:r>
            <a:endParaRPr kumimoji="1" lang="ja-JP" altLang="en-US" dirty="0"/>
          </a:p>
        </p:txBody>
      </p:sp>
      <p:pic>
        <p:nvPicPr>
          <p:cNvPr id="4" name="Picture 3" descr="MTE5NTU2MzE2Mzg0Mjk4NT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5" y="1761565"/>
            <a:ext cx="4142694" cy="414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4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Oil Trusts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sz="2600" b="1" dirty="0" smtClean="0"/>
              <a:t>Monopoly: </a:t>
            </a:r>
            <a:r>
              <a:rPr kumimoji="1" lang="en-US" altLang="ja-JP" sz="2600" dirty="0" smtClean="0"/>
              <a:t>when a single company controls an entire industry.</a:t>
            </a:r>
          </a:p>
          <a:p>
            <a:endParaRPr lang="en-US" altLang="ja-JP" sz="2600" dirty="0"/>
          </a:p>
          <a:p>
            <a:r>
              <a:rPr kumimoji="1" lang="en-US" altLang="ja-JP" sz="2600" b="1" dirty="0" smtClean="0"/>
              <a:t>Trust: </a:t>
            </a:r>
            <a:r>
              <a:rPr kumimoji="1" lang="en-US" altLang="ja-JP" sz="2600" dirty="0" smtClean="0"/>
              <a:t>a type of monopoly in which stockholders control prices.</a:t>
            </a:r>
          </a:p>
          <a:p>
            <a:endParaRPr lang="en-US" altLang="ja-JP" sz="2600" dirty="0"/>
          </a:p>
          <a:p>
            <a:r>
              <a:rPr kumimoji="1" lang="en-US" altLang="ja-JP" sz="2600" dirty="0" smtClean="0"/>
              <a:t>From 1890 to 1911, Nelson D. Rockefeller’s Standard Oil Company had a monopoly on oil in the United States.</a:t>
            </a:r>
          </a:p>
          <a:p>
            <a:r>
              <a:rPr lang="en-US" altLang="ja-JP" sz="2600" dirty="0" smtClean="0"/>
              <a:t>With no competition, Standard Oil was able to control the oil industry and prices.</a:t>
            </a:r>
            <a:endParaRPr kumimoji="1" lang="en-US" altLang="ja-JP" sz="2600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09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“Next!” (1904)</a:t>
            </a:r>
            <a:endParaRPr kumimoji="1" lang="ja-JP" altLang="en-US" dirty="0"/>
          </a:p>
        </p:txBody>
      </p:sp>
      <p:pic>
        <p:nvPicPr>
          <p:cNvPr id="4" name="Content Placeholder 3" descr="800px-Standard_oil_octopus_loc_col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49" r="-5649"/>
          <a:stretch>
            <a:fillRect/>
          </a:stretch>
        </p:blipFill>
        <p:spPr>
          <a:xfrm>
            <a:off x="0" y="1725164"/>
            <a:ext cx="9035522" cy="4840576"/>
          </a:xfrm>
        </p:spPr>
      </p:pic>
    </p:spTree>
    <p:extLst>
      <p:ext uri="{BB962C8B-B14F-4D97-AF65-F5344CB8AC3E}">
        <p14:creationId xmlns:p14="http://schemas.microsoft.com/office/powerpoint/2010/main" val="362169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Lincoln Steffens (1866-1936)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61565"/>
            <a:ext cx="4164239" cy="4364598"/>
          </a:xfrm>
        </p:spPr>
        <p:txBody>
          <a:bodyPr/>
          <a:lstStyle/>
          <a:p>
            <a:r>
              <a:rPr kumimoji="1" lang="en-US" altLang="ja-JP" b="1" dirty="0" smtClean="0"/>
              <a:t>Issue: </a:t>
            </a:r>
            <a:r>
              <a:rPr kumimoji="1" lang="en-US" altLang="ja-JP" dirty="0" smtClean="0"/>
              <a:t>Political Corruption</a:t>
            </a:r>
          </a:p>
          <a:p>
            <a:r>
              <a:rPr lang="en-US" altLang="ja-JP" b="1" dirty="0" smtClean="0"/>
              <a:t>Title of Work: </a:t>
            </a:r>
            <a:r>
              <a:rPr lang="en-US" altLang="ja-JP" dirty="0" smtClean="0"/>
              <a:t>The Shame of the Cities (1904)</a:t>
            </a:r>
          </a:p>
          <a:p>
            <a:r>
              <a:rPr kumimoji="1" lang="en-US" altLang="ja-JP" b="1" dirty="0" smtClean="0"/>
              <a:t>Reform He Helped Pass: </a:t>
            </a:r>
            <a:r>
              <a:rPr kumimoji="1" lang="en-US" altLang="ja-JP" dirty="0" smtClean="0"/>
              <a:t>17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Amendment (1913)- Direct election of senators</a:t>
            </a:r>
          </a:p>
          <a:p>
            <a:endParaRPr kumimoji="1" lang="ja-JP" altLang="en-US" dirty="0"/>
          </a:p>
        </p:txBody>
      </p:sp>
      <p:pic>
        <p:nvPicPr>
          <p:cNvPr id="4" name="Picture 3" descr="lincoln-steff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86" y="1761565"/>
            <a:ext cx="3238500" cy="441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Political Corruption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During the late 1800s-early 1900s, elections in the United States were controlled by political machines.</a:t>
            </a:r>
          </a:p>
          <a:p>
            <a:r>
              <a:rPr kumimoji="1" lang="en-US" altLang="ja-JP" dirty="0" smtClean="0"/>
              <a:t>These were powerful organizations that counted ballots and often changed the number of votes to ensure victory for certain candidates.</a:t>
            </a:r>
          </a:p>
          <a:p>
            <a:r>
              <a:rPr lang="en-US" altLang="ja-JP" dirty="0" smtClean="0"/>
              <a:t>The most notorious political machine was Tammany Hall in New York, led by William “Boss” Tweed.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976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4837</TotalTime>
  <Words>332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Saddle</vt:lpstr>
      <vt:lpstr>Muckrakers</vt:lpstr>
      <vt:lpstr>Jacob Riis (1849-1914)</vt:lpstr>
      <vt:lpstr>Lewis Hine (1874-1940)</vt:lpstr>
      <vt:lpstr>Upton Sinclair (1878-1968)</vt:lpstr>
      <vt:lpstr>Ida Tarbell (1857-1944)</vt:lpstr>
      <vt:lpstr>Oil Trusts</vt:lpstr>
      <vt:lpstr>“Next!” (1904)</vt:lpstr>
      <vt:lpstr>Lincoln Steffens (1866-1936)</vt:lpstr>
      <vt:lpstr>Political Corruption</vt:lpstr>
      <vt:lpstr>“That’s What’s The Matter” (1871)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Muckrakers</dc:title>
  <dc:creator>Alex Accetta</dc:creator>
  <cp:lastModifiedBy>Alex Accetta</cp:lastModifiedBy>
  <cp:revision>7</cp:revision>
  <dcterms:created xsi:type="dcterms:W3CDTF">2016-11-07T04:25:58Z</dcterms:created>
  <dcterms:modified xsi:type="dcterms:W3CDTF">2016-11-10T13:03:27Z</dcterms:modified>
</cp:coreProperties>
</file>