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9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4/27/17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4/27/17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4/27/17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Accetta</a:t>
            </a:r>
          </a:p>
          <a:p>
            <a:r>
              <a:rPr lang="en-US" dirty="0" smtClean="0"/>
              <a:t>Social studies 8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D-DAY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57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By 1942 the Nazis and their allies had taken over nearly all of Europe.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77" y="2531020"/>
            <a:ext cx="6104683" cy="400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04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D-Day Invasion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Allied Powers knew they had only one chance at a counterattack.</a:t>
            </a:r>
          </a:p>
          <a:p>
            <a:r>
              <a:rPr lang="en-US" dirty="0" smtClean="0"/>
              <a:t>June 6, 1944: Allied forces landed on Normandy Beach in western France.</a:t>
            </a:r>
          </a:p>
          <a:p>
            <a:r>
              <a:rPr lang="en-US" dirty="0" smtClean="0"/>
              <a:t>Won a major victory over the Nazis, which allowed them to push further into Europe.</a:t>
            </a:r>
          </a:p>
          <a:p>
            <a:r>
              <a:rPr lang="en-US" dirty="0" smtClean="0"/>
              <a:t>Known as D-Day (“Designated Day”)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978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from one of the Allied landing vessels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8856" r="-88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98439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Soldiers took cover in trenches dug in the sand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14159" b="141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7467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Imagine if you were a Nazi and saw this coming for you…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21309" r="-21309"/>
          <a:stretch>
            <a:fillRect/>
          </a:stretch>
        </p:blipFill>
        <p:spPr>
          <a:xfrm>
            <a:off x="-1508289" y="1527048"/>
            <a:ext cx="11947234" cy="5330952"/>
          </a:xfrm>
        </p:spPr>
      </p:pic>
    </p:spTree>
    <p:extLst>
      <p:ext uri="{BB962C8B-B14F-4D97-AF65-F5344CB8AC3E}">
        <p14:creationId xmlns:p14="http://schemas.microsoft.com/office/powerpoint/2010/main" val="38351973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22</TotalTime>
  <Words>116</Words>
  <Application>Microsoft Macintosh PowerPoint</Application>
  <PresentationFormat>On-screen Show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Civic</vt:lpstr>
      <vt:lpstr>D-DAY</vt:lpstr>
      <vt:lpstr>BACKGROUND:</vt:lpstr>
      <vt:lpstr>D-Day Invasion</vt:lpstr>
      <vt:lpstr>View from one of the Allied landing vessels</vt:lpstr>
      <vt:lpstr>Soldiers took cover in trenches dug in the sand</vt:lpstr>
      <vt:lpstr>Imagine if you were a Nazi and saw this coming for you…</vt:lpstr>
    </vt:vector>
  </TitlesOfParts>
  <Company>NYCDOE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D-DAY</dc:title>
  <dc:creator>Alexander  Accetta</dc:creator>
  <cp:lastModifiedBy>Alexander  Accetta</cp:lastModifiedBy>
  <cp:revision>3</cp:revision>
  <dcterms:created xsi:type="dcterms:W3CDTF">2017-04-27T14:07:39Z</dcterms:created>
  <dcterms:modified xsi:type="dcterms:W3CDTF">2017-04-27T14:29:58Z</dcterms:modified>
</cp:coreProperties>
</file>