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3" r:id="rId7"/>
    <p:sldId id="260" r:id="rId8"/>
    <p:sldId id="262" r:id="rId9"/>
    <p:sldId id="261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4F23-B303-F948-9328-940A4197EC11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FF13-6F08-4442-B420-BDD453DF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8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4F23-B303-F948-9328-940A4197EC11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FF13-6F08-4442-B420-BDD453DF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7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4F23-B303-F948-9328-940A4197EC11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FF13-6F08-4442-B420-BDD453DF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4F23-B303-F948-9328-940A4197EC11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FF13-6F08-4442-B420-BDD453DF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4F23-B303-F948-9328-940A4197EC11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FF13-6F08-4442-B420-BDD453DF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5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4F23-B303-F948-9328-940A4197EC11}" type="datetimeFigureOut">
              <a:rPr lang="en-US" smtClean="0"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FF13-6F08-4442-B420-BDD453DF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3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4F23-B303-F948-9328-940A4197EC11}" type="datetimeFigureOut">
              <a:rPr lang="en-US" smtClean="0"/>
              <a:t>1/30/17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FF13-6F08-4442-B420-BDD453DF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4F23-B303-F948-9328-940A4197EC11}" type="datetimeFigureOut">
              <a:rPr lang="en-US" smtClean="0"/>
              <a:t>1/30/17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FF13-6F08-4442-B420-BDD453DF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1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4F23-B303-F948-9328-940A4197EC11}" type="datetimeFigureOut">
              <a:rPr lang="en-US" smtClean="0"/>
              <a:t>1/30/17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FF13-6F08-4442-B420-BDD453DF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0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4F23-B303-F948-9328-940A4197EC11}" type="datetimeFigureOut">
              <a:rPr lang="en-US" smtClean="0"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FF13-6F08-4442-B420-BDD453DF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5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4F23-B303-F948-9328-940A4197EC11}" type="datetimeFigureOut">
              <a:rPr lang="en-US" smtClean="0"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FF13-6F08-4442-B420-BDD453DF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9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B4F23-B303-F948-9328-940A4197EC11}" type="datetimeFigureOut">
              <a:rPr lang="en-US" smtClean="0"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CFF13-6F08-4442-B420-BDD453DF7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Causes of World War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Accetta</a:t>
            </a:r>
          </a:p>
          <a:p>
            <a:r>
              <a:rPr lang="en-US" dirty="0" smtClean="0"/>
              <a:t>Social Studies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Assassination of Archduke Franz Ferdinand (July 28, 1914)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Franz Ferdinand, Archduke of Austria, was assassinated by a Serbian nationalist.</a:t>
            </a:r>
          </a:p>
          <a:p>
            <a:r>
              <a:rPr lang="en-US" dirty="0" smtClean="0"/>
              <a:t>Austria declared war on Serbia; Serbia’s supporters (Britain, France, Russia) joined on their side.</a:t>
            </a:r>
          </a:p>
          <a:p>
            <a:r>
              <a:rPr lang="en-US" dirty="0" smtClean="0"/>
              <a:t>World War I officially begins.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5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Think back to our lesson from last week. Based on the visual sources we examined, what conclusions can we draw about World War I?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7447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 M.A.I.N.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M: </a:t>
            </a:r>
            <a:r>
              <a:rPr lang="en-US" sz="5400" dirty="0" smtClean="0"/>
              <a:t>Militarism</a:t>
            </a:r>
          </a:p>
          <a:p>
            <a:r>
              <a:rPr lang="en-US" sz="5400" b="1" dirty="0" smtClean="0"/>
              <a:t>A: </a:t>
            </a:r>
            <a:r>
              <a:rPr lang="en-US" sz="5400" dirty="0" smtClean="0"/>
              <a:t>Alliances</a:t>
            </a:r>
          </a:p>
          <a:p>
            <a:r>
              <a:rPr lang="en-US" sz="5400" b="1" dirty="0" smtClean="0"/>
              <a:t>I: </a:t>
            </a:r>
            <a:r>
              <a:rPr lang="en-US" sz="5400" dirty="0" smtClean="0"/>
              <a:t>Imperialism</a:t>
            </a:r>
          </a:p>
          <a:p>
            <a:r>
              <a:rPr lang="en-US" sz="5400" b="1" dirty="0" smtClean="0"/>
              <a:t>N: </a:t>
            </a:r>
            <a:r>
              <a:rPr lang="en-US" sz="5400" dirty="0" smtClean="0"/>
              <a:t>Nationalism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6600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6428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belief or desire of a government or people that their country should maintain a strong military.</a:t>
            </a:r>
          </a:p>
          <a:p>
            <a:r>
              <a:rPr lang="en-US" dirty="0" smtClean="0"/>
              <a:t>During the early 1900s, many countries in Europe were building up their militaries, leading to tension between them.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487" y="2462125"/>
            <a:ext cx="4072360" cy="275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4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68659"/>
          </a:xfrm>
        </p:spPr>
        <p:txBody>
          <a:bodyPr/>
          <a:lstStyle/>
          <a:p>
            <a:r>
              <a:rPr lang="en-US" dirty="0" smtClean="0"/>
              <a:t>Unions or association between nations designed to benefit both sides.</a:t>
            </a:r>
          </a:p>
          <a:p>
            <a:r>
              <a:rPr lang="en-US" dirty="0" smtClean="0"/>
              <a:t>Alliances at the start of the war (1914):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00794"/>
              </p:ext>
            </p:extLst>
          </p:nvPr>
        </p:nvGraphicFramePr>
        <p:xfrm>
          <a:off x="1171205" y="3530567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Triple Alliance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Triple Entente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 Britain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Austria-Hungary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Russia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41583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Tensions continued to build as more nations joined each side and the system of alliances became more complex.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755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Alliances in WWI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894" r="-11894"/>
          <a:stretch>
            <a:fillRect/>
          </a:stretch>
        </p:blipFill>
        <p:spPr>
          <a:xfrm>
            <a:off x="457200" y="2522686"/>
            <a:ext cx="4603060" cy="30166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534" y="2998997"/>
            <a:ext cx="3891266" cy="25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policy of extending a nation’s influence through military or diplomatic action.</a:t>
            </a:r>
          </a:p>
          <a:p>
            <a:r>
              <a:rPr lang="en-US" dirty="0" smtClean="0"/>
              <a:t>During the late 1800s-early 1900s, many nations were competing with one another to build the biggest empire and establish themselves as global powers.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1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Empires in 1914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500" r="-10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698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pride in one’s country; patriotism.</a:t>
            </a:r>
          </a:p>
          <a:p>
            <a:r>
              <a:rPr lang="en-US" dirty="0" smtClean="0"/>
              <a:t>Underlying all of these other causes of the war was each nation’s desire to prove that they were the best and strongest.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758" y="3884975"/>
            <a:ext cx="5774690" cy="28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9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8983</TotalTime>
  <Words>283</Words>
  <Application>Microsoft Macintosh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Causes of World War I</vt:lpstr>
      <vt:lpstr>Do Now: </vt:lpstr>
      <vt:lpstr>Remember: M.A.I.N.</vt:lpstr>
      <vt:lpstr>Militarism</vt:lpstr>
      <vt:lpstr>Alliances</vt:lpstr>
      <vt:lpstr>Alliances in WWI</vt:lpstr>
      <vt:lpstr>Imperialism</vt:lpstr>
      <vt:lpstr>World Empires in 1914</vt:lpstr>
      <vt:lpstr>Nationalism</vt:lpstr>
      <vt:lpstr>Assassination of Archduke Franz Ferdinand (July 28, 1914)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World War I</dc:title>
  <dc:creator>Alexander  Accetta</dc:creator>
  <cp:lastModifiedBy>Alexander  Accetta</cp:lastModifiedBy>
  <cp:revision>8</cp:revision>
  <dcterms:created xsi:type="dcterms:W3CDTF">2017-01-30T12:48:29Z</dcterms:created>
  <dcterms:modified xsi:type="dcterms:W3CDTF">2017-02-05T18:32:04Z</dcterms:modified>
</cp:coreProperties>
</file>