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War II:</a:t>
            </a:r>
            <a:br>
              <a:rPr lang="en-US" dirty="0" smtClean="0"/>
            </a:br>
            <a:r>
              <a:rPr lang="en-US" dirty="0" smtClean="0"/>
              <a:t>This Time, It’s Personal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Accetta</a:t>
            </a:r>
          </a:p>
          <a:p>
            <a:r>
              <a:rPr lang="en-US" dirty="0" smtClean="0"/>
              <a:t>Social Studies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5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different views of power and morality (right vs. wrong) lead to global conflict?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WWI: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144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Germany suffers from </a:t>
            </a:r>
            <a:r>
              <a:rPr lang="en-US" b="1" dirty="0" smtClean="0"/>
              <a:t>inflation</a:t>
            </a:r>
            <a:r>
              <a:rPr lang="en-US" dirty="0" smtClean="0"/>
              <a:t> as a result of worldwide depression and having to pay </a:t>
            </a:r>
            <a:r>
              <a:rPr lang="en-US" b="1" dirty="0" smtClean="0"/>
              <a:t>reparations</a:t>
            </a:r>
            <a:r>
              <a:rPr lang="en-US" dirty="0" smtClean="0"/>
              <a:t> to Britain and France.</a:t>
            </a:r>
          </a:p>
          <a:p>
            <a:r>
              <a:rPr lang="en-US" b="1" dirty="0" smtClean="0"/>
              <a:t>Inflation: </a:t>
            </a:r>
            <a:r>
              <a:rPr lang="en-US" dirty="0" smtClean="0"/>
              <a:t>Rise in prices in relation to the amount of money available.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558" y="2130939"/>
            <a:ext cx="3831241" cy="3013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5558" y="5178272"/>
            <a:ext cx="3831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German man with a wheelbarrow of marks (German currency). Marks were so worthless after WWI that a wheelbarrow full was often needed to buy simple goods like milk or bread.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4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Dictators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Humiliated, Germany and Italy turn to </a:t>
            </a:r>
            <a:r>
              <a:rPr lang="en-US" b="1" dirty="0" smtClean="0"/>
              <a:t>fascism.</a:t>
            </a:r>
          </a:p>
          <a:p>
            <a:r>
              <a:rPr lang="en-US" b="1" dirty="0" smtClean="0"/>
              <a:t>Fascism: </a:t>
            </a:r>
            <a:r>
              <a:rPr lang="en-US" dirty="0" smtClean="0"/>
              <a:t>a form of government that is a type of single party dictatorship.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7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Dictators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9332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Adolf Hitler </a:t>
            </a:r>
            <a:r>
              <a:rPr lang="en-US" dirty="0" smtClean="0"/>
              <a:t>(1889-1945): Leader of Nazi Party in Germany</a:t>
            </a:r>
          </a:p>
          <a:p>
            <a:r>
              <a:rPr lang="en-US" b="1" dirty="0" smtClean="0"/>
              <a:t>Benito Mussolini </a:t>
            </a:r>
            <a:r>
              <a:rPr lang="en-US" dirty="0" smtClean="0"/>
              <a:t>(1883-1945): Leader of National Fascist Party in Italy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68" y="3793520"/>
            <a:ext cx="3124583" cy="2343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802" y="3550735"/>
            <a:ext cx="2233158" cy="2586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815" y="6136957"/>
            <a:ext cx="39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Adolf Hitler. Note the Swastika (Nazi Party emblem) on his armband.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6753" y="6266829"/>
            <a:ext cx="294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Benito Mussolini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6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Hitler gained popularity by attacking the Treaty of Versailles and promoting </a:t>
            </a:r>
            <a:r>
              <a:rPr lang="en-US" b="1" dirty="0" smtClean="0"/>
              <a:t>anti-Semitism </a:t>
            </a:r>
            <a:r>
              <a:rPr lang="en-US" dirty="0" smtClean="0"/>
              <a:t>(hatred of Jews) and strong German nationalism.</a:t>
            </a:r>
          </a:p>
          <a:p>
            <a:r>
              <a:rPr lang="en-US" dirty="0" smtClean="0"/>
              <a:t>Began building up military and </a:t>
            </a:r>
            <a:r>
              <a:rPr lang="en-US" b="1" dirty="0" smtClean="0"/>
              <a:t>annexing</a:t>
            </a:r>
            <a:r>
              <a:rPr lang="en-US" dirty="0" smtClean="0"/>
              <a:t> territory.</a:t>
            </a:r>
          </a:p>
          <a:p>
            <a:r>
              <a:rPr lang="en-US" dirty="0" smtClean="0"/>
              <a:t>Officials in Britain and France allowed this, hoping that if Hitler was satisfied, they could avoid conflict.</a:t>
            </a:r>
            <a:endParaRPr lang="en-US" dirty="0"/>
          </a:p>
          <a:p>
            <a:r>
              <a:rPr lang="en-US" dirty="0" smtClean="0"/>
              <a:t>This policy was known as </a:t>
            </a:r>
            <a:r>
              <a:rPr lang="en-US" b="1" dirty="0" smtClean="0"/>
              <a:t>appeasement.</a:t>
            </a:r>
          </a:p>
        </p:txBody>
      </p:sp>
    </p:spTree>
    <p:extLst>
      <p:ext uri="{BB962C8B-B14F-4D97-AF65-F5344CB8AC3E}">
        <p14:creationId xmlns:p14="http://schemas.microsoft.com/office/powerpoint/2010/main" val="123118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this political cartoon demonstrate appeasement?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284" r="-26284"/>
          <a:stretch>
            <a:fillRect/>
          </a:stretch>
        </p:blipFill>
        <p:spPr>
          <a:xfrm>
            <a:off x="340236" y="1864114"/>
            <a:ext cx="9080429" cy="4993886"/>
          </a:xfrm>
        </p:spPr>
      </p:pic>
      <p:sp>
        <p:nvSpPr>
          <p:cNvPr id="5" name="TextBox 4"/>
          <p:cNvSpPr txBox="1"/>
          <p:nvPr/>
        </p:nvSpPr>
        <p:spPr>
          <a:xfrm>
            <a:off x="150381" y="2456597"/>
            <a:ext cx="16876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(Bonus points if you can guess the cartoonist: You should ALL know who he is!)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84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WWII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094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September 1, 1939: Nazis invade </a:t>
            </a:r>
            <a:r>
              <a:rPr lang="en-US" b="1" dirty="0" smtClean="0"/>
              <a:t>Poland</a:t>
            </a:r>
            <a:r>
              <a:rPr lang="en-US" dirty="0" smtClean="0"/>
              <a:t>, leading Britain and France to declare war on Germany. World War II officially begins.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96" y="3492713"/>
            <a:ext cx="7069787" cy="33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>
          <a:xfrm>
            <a:off x="0" y="835577"/>
            <a:ext cx="9277672" cy="5531521"/>
          </a:xfrm>
        </p:spPr>
      </p:pic>
    </p:spTree>
    <p:extLst>
      <p:ext uri="{BB962C8B-B14F-4D97-AF65-F5344CB8AC3E}">
        <p14:creationId xmlns:p14="http://schemas.microsoft.com/office/powerpoint/2010/main" val="2603681957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837</TotalTime>
  <Words>297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Twilight</vt:lpstr>
      <vt:lpstr>World War II: This Time, It’s Personal</vt:lpstr>
      <vt:lpstr>Do Now:</vt:lpstr>
      <vt:lpstr>After WWI:</vt:lpstr>
      <vt:lpstr>Rise of Dictators</vt:lpstr>
      <vt:lpstr>Rise of Dictators</vt:lpstr>
      <vt:lpstr>Hitler’s Rise to Power</vt:lpstr>
      <vt:lpstr>How does this political cartoon demonstrate appeasement?</vt:lpstr>
      <vt:lpstr>WWII Begins</vt:lpstr>
      <vt:lpstr>PowerPoint Presentation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II: This Time, It’s Personal</dc:title>
  <dc:creator>Alexander  Accetta</dc:creator>
  <cp:lastModifiedBy>Alexander  Accetta</cp:lastModifiedBy>
  <cp:revision>8</cp:revision>
  <dcterms:created xsi:type="dcterms:W3CDTF">2017-04-18T21:19:28Z</dcterms:created>
  <dcterms:modified xsi:type="dcterms:W3CDTF">2017-04-19T11:16:35Z</dcterms:modified>
</cp:coreProperties>
</file>