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6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829805-AEB2-EF40-A8E9-2A114E542EB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333906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29805-AEB2-EF40-A8E9-2A114E542EB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19814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29805-AEB2-EF40-A8E9-2A114E542EB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7352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29805-AEB2-EF40-A8E9-2A114E542EB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362581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829805-AEB2-EF40-A8E9-2A114E542EB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180123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829805-AEB2-EF40-A8E9-2A114E542EB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5458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829805-AEB2-EF40-A8E9-2A114E542EB4}"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43818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829805-AEB2-EF40-A8E9-2A114E542EB4}"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170399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29805-AEB2-EF40-A8E9-2A114E542EB4}"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162740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29805-AEB2-EF40-A8E9-2A114E542EB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394057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829805-AEB2-EF40-A8E9-2A114E542EB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27182-A1F4-9D41-8825-86F52C368F53}" type="slidenum">
              <a:rPr lang="en-US" smtClean="0"/>
              <a:t>‹#›</a:t>
            </a:fld>
            <a:endParaRPr lang="en-US"/>
          </a:p>
        </p:txBody>
      </p:sp>
    </p:spTree>
    <p:extLst>
      <p:ext uri="{BB962C8B-B14F-4D97-AF65-F5344CB8AC3E}">
        <p14:creationId xmlns:p14="http://schemas.microsoft.com/office/powerpoint/2010/main" val="21322787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29805-AEB2-EF40-A8E9-2A114E542EB4}" type="datetimeFigureOut">
              <a:rPr lang="en-US" smtClean="0"/>
              <a:t>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182-A1F4-9D41-8825-86F52C368F53}" type="slidenum">
              <a:rPr lang="en-US" smtClean="0"/>
              <a:t>‹#›</a:t>
            </a:fld>
            <a:endParaRPr lang="en-US"/>
          </a:p>
        </p:txBody>
      </p:sp>
    </p:spTree>
    <p:extLst>
      <p:ext uri="{BB962C8B-B14F-4D97-AF65-F5344CB8AC3E}">
        <p14:creationId xmlns:p14="http://schemas.microsoft.com/office/powerpoint/2010/main" val="378422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 </a:t>
            </a:r>
            <a:endParaRPr lang="en-US" b="1" dirty="0"/>
          </a:p>
        </p:txBody>
      </p:sp>
      <p:sp>
        <p:nvSpPr>
          <p:cNvPr id="3" name="Content Placeholder 2"/>
          <p:cNvSpPr>
            <a:spLocks noGrp="1"/>
          </p:cNvSpPr>
          <p:nvPr>
            <p:ph idx="1"/>
          </p:nvPr>
        </p:nvSpPr>
        <p:spPr/>
        <p:txBody>
          <a:bodyPr>
            <a:noAutofit/>
          </a:bodyPr>
          <a:lstStyle/>
          <a:p>
            <a:r>
              <a:rPr lang="en-US" sz="5400" dirty="0" smtClean="0"/>
              <a:t>Critical Thinking: Based on what we have learned about the causes of World War I, </a:t>
            </a:r>
            <a:r>
              <a:rPr lang="en-US" sz="5400" b="1" i="1" dirty="0" smtClean="0"/>
              <a:t>predict</a:t>
            </a:r>
            <a:r>
              <a:rPr lang="en-US" sz="5400" dirty="0" smtClean="0"/>
              <a:t> how the United States might have gotten involved in the war.</a:t>
            </a:r>
            <a:endParaRPr lang="en-US" sz="5400" dirty="0"/>
          </a:p>
        </p:txBody>
      </p:sp>
    </p:spTree>
    <p:extLst>
      <p:ext uri="{BB962C8B-B14F-4D97-AF65-F5344CB8AC3E}">
        <p14:creationId xmlns:p14="http://schemas.microsoft.com/office/powerpoint/2010/main" val="29838553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Please respond to the following question in a well developed paragraph of at least 5-6 sentences:</a:t>
            </a:r>
            <a:endParaRPr lang="en-US" b="1" dirty="0"/>
          </a:p>
        </p:txBody>
      </p:sp>
      <p:sp>
        <p:nvSpPr>
          <p:cNvPr id="3" name="Content Placeholder 2"/>
          <p:cNvSpPr>
            <a:spLocks noGrp="1"/>
          </p:cNvSpPr>
          <p:nvPr>
            <p:ph idx="1"/>
          </p:nvPr>
        </p:nvSpPr>
        <p:spPr>
          <a:xfrm>
            <a:off x="457200" y="2154743"/>
            <a:ext cx="8229600" cy="4525963"/>
          </a:xfrm>
        </p:spPr>
        <p:txBody>
          <a:bodyPr/>
          <a:lstStyle/>
          <a:p>
            <a:r>
              <a:rPr lang="en-US" dirty="0" smtClean="0"/>
              <a:t>Based on our class discussion, do you believe that the United States made the right decision to enter World War I? In other words, was their decision justified? Explain using specific evidence from our class notes/discussion.</a:t>
            </a:r>
            <a:endParaRPr lang="en-US" dirty="0"/>
          </a:p>
        </p:txBody>
      </p:sp>
    </p:spTree>
    <p:extLst>
      <p:ext uri="{BB962C8B-B14F-4D97-AF65-F5344CB8AC3E}">
        <p14:creationId xmlns:p14="http://schemas.microsoft.com/office/powerpoint/2010/main" val="253915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U.S. Enters the War</a:t>
            </a:r>
            <a:endParaRPr lang="en-US" dirty="0"/>
          </a:p>
        </p:txBody>
      </p:sp>
      <p:sp>
        <p:nvSpPr>
          <p:cNvPr id="3" name="Subtitle 2"/>
          <p:cNvSpPr>
            <a:spLocks noGrp="1"/>
          </p:cNvSpPr>
          <p:nvPr>
            <p:ph type="subTitle" idx="1"/>
          </p:nvPr>
        </p:nvSpPr>
        <p:spPr/>
        <p:txBody>
          <a:bodyPr/>
          <a:lstStyle/>
          <a:p>
            <a:r>
              <a:rPr lang="en-US" dirty="0" smtClean="0"/>
              <a:t>Mr. Accetta</a:t>
            </a:r>
          </a:p>
          <a:p>
            <a:r>
              <a:rPr lang="en-US" dirty="0" smtClean="0"/>
              <a:t>Social Studies 8</a:t>
            </a:r>
            <a:endParaRPr lang="en-US" dirty="0"/>
          </a:p>
        </p:txBody>
      </p:sp>
    </p:spTree>
    <p:extLst>
      <p:ext uri="{BB962C8B-B14F-4D97-AF65-F5344CB8AC3E}">
        <p14:creationId xmlns:p14="http://schemas.microsoft.com/office/powerpoint/2010/main" val="5978584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At the start of the war, the U.S. was </a:t>
            </a:r>
            <a:r>
              <a:rPr lang="en-US" b="1" dirty="0" smtClean="0"/>
              <a:t>neutral.</a:t>
            </a:r>
          </a:p>
          <a:p>
            <a:r>
              <a:rPr lang="en-US" b="1" dirty="0" smtClean="0"/>
              <a:t>Neutral</a:t>
            </a:r>
            <a:r>
              <a:rPr lang="en-US" dirty="0" smtClean="0"/>
              <a:t> = not on either side</a:t>
            </a:r>
          </a:p>
          <a:p>
            <a:r>
              <a:rPr lang="en-US" dirty="0" smtClean="0"/>
              <a:t>This was because the U.S. had a policy of </a:t>
            </a:r>
            <a:r>
              <a:rPr lang="en-US" b="1" dirty="0" smtClean="0"/>
              <a:t>isolationism.</a:t>
            </a:r>
          </a:p>
          <a:p>
            <a:r>
              <a:rPr lang="en-US" b="1" dirty="0" smtClean="0"/>
              <a:t>Isolationism = </a:t>
            </a:r>
            <a:r>
              <a:rPr lang="en-US" dirty="0" smtClean="0"/>
              <a:t>refusing to get involved with other countries’ affairs.</a:t>
            </a:r>
            <a:endParaRPr lang="en-US" dirty="0"/>
          </a:p>
        </p:txBody>
      </p:sp>
    </p:spTree>
    <p:extLst>
      <p:ext uri="{BB962C8B-B14F-4D97-AF65-F5344CB8AC3E}">
        <p14:creationId xmlns:p14="http://schemas.microsoft.com/office/powerpoint/2010/main" val="39265212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Sinking of the </a:t>
            </a:r>
            <a:r>
              <a:rPr lang="en-US" i="1" dirty="0" smtClean="0"/>
              <a:t>Lusitania</a:t>
            </a:r>
            <a:endParaRPr lang="en-US" i="1" dirty="0"/>
          </a:p>
        </p:txBody>
      </p:sp>
      <p:sp>
        <p:nvSpPr>
          <p:cNvPr id="3" name="Content Placeholder 2"/>
          <p:cNvSpPr>
            <a:spLocks noGrp="1"/>
          </p:cNvSpPr>
          <p:nvPr>
            <p:ph idx="1"/>
          </p:nvPr>
        </p:nvSpPr>
        <p:spPr/>
        <p:txBody>
          <a:bodyPr/>
          <a:lstStyle/>
          <a:p>
            <a:r>
              <a:rPr lang="en-US" dirty="0" smtClean="0"/>
              <a:t>May 7, 1917: British ocean liner </a:t>
            </a:r>
            <a:r>
              <a:rPr lang="en-US" i="1" dirty="0" smtClean="0"/>
              <a:t>Lusitania</a:t>
            </a:r>
            <a:r>
              <a:rPr lang="en-US" dirty="0" smtClean="0"/>
              <a:t> is sunk by a German </a:t>
            </a:r>
            <a:r>
              <a:rPr lang="en-US" dirty="0" err="1" smtClean="0"/>
              <a:t>u-boat</a:t>
            </a:r>
            <a:r>
              <a:rPr lang="en-US" dirty="0" smtClean="0"/>
              <a:t> (submarine).</a:t>
            </a:r>
          </a:p>
          <a:p>
            <a:r>
              <a:rPr lang="en-US" dirty="0" smtClean="0"/>
              <a:t>Over 1000 people were killed, including 128 Americans. </a:t>
            </a:r>
            <a:endParaRPr lang="en-US" dirty="0"/>
          </a:p>
        </p:txBody>
      </p:sp>
      <p:pic>
        <p:nvPicPr>
          <p:cNvPr id="4" name="Picture 3"/>
          <p:cNvPicPr>
            <a:picLocks noChangeAspect="1"/>
          </p:cNvPicPr>
          <p:nvPr/>
        </p:nvPicPr>
        <p:blipFill>
          <a:blip r:embed="rId2"/>
          <a:stretch>
            <a:fillRect/>
          </a:stretch>
        </p:blipFill>
        <p:spPr>
          <a:xfrm>
            <a:off x="2360750" y="3772062"/>
            <a:ext cx="4554027" cy="2944937"/>
          </a:xfrm>
          <a:prstGeom prst="rect">
            <a:avLst/>
          </a:prstGeom>
        </p:spPr>
      </p:pic>
    </p:spTree>
    <p:extLst>
      <p:ext uri="{BB962C8B-B14F-4D97-AF65-F5344CB8AC3E}">
        <p14:creationId xmlns:p14="http://schemas.microsoft.com/office/powerpoint/2010/main" val="37110620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Zimmermann Telegram</a:t>
            </a:r>
            <a:endParaRPr lang="en-US" dirty="0"/>
          </a:p>
        </p:txBody>
      </p:sp>
      <p:sp>
        <p:nvSpPr>
          <p:cNvPr id="3" name="Content Placeholder 2"/>
          <p:cNvSpPr>
            <a:spLocks noGrp="1"/>
          </p:cNvSpPr>
          <p:nvPr>
            <p:ph idx="1"/>
          </p:nvPr>
        </p:nvSpPr>
        <p:spPr>
          <a:xfrm>
            <a:off x="457200" y="1600200"/>
            <a:ext cx="4129132" cy="4525963"/>
          </a:xfrm>
        </p:spPr>
        <p:txBody>
          <a:bodyPr/>
          <a:lstStyle/>
          <a:p>
            <a:r>
              <a:rPr lang="en-US" dirty="0" smtClean="0"/>
              <a:t>Secret telegram intercepted by Britain in January 1917.</a:t>
            </a:r>
          </a:p>
          <a:p>
            <a:r>
              <a:rPr lang="en-US" dirty="0" smtClean="0"/>
              <a:t>Sent from Germany to Mexico, proposing an alliance between the two countries. </a:t>
            </a:r>
          </a:p>
        </p:txBody>
      </p:sp>
      <p:pic>
        <p:nvPicPr>
          <p:cNvPr id="4" name="Picture 3"/>
          <p:cNvPicPr>
            <a:picLocks noChangeAspect="1"/>
          </p:cNvPicPr>
          <p:nvPr/>
        </p:nvPicPr>
        <p:blipFill>
          <a:blip r:embed="rId2"/>
          <a:stretch>
            <a:fillRect/>
          </a:stretch>
        </p:blipFill>
        <p:spPr>
          <a:xfrm>
            <a:off x="5375682" y="1600200"/>
            <a:ext cx="3203493" cy="4062612"/>
          </a:xfrm>
          <a:prstGeom prst="rect">
            <a:avLst/>
          </a:prstGeom>
        </p:spPr>
      </p:pic>
    </p:spTree>
    <p:extLst>
      <p:ext uri="{BB962C8B-B14F-4D97-AF65-F5344CB8AC3E}">
        <p14:creationId xmlns:p14="http://schemas.microsoft.com/office/powerpoint/2010/main" val="1765079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Zimmermann Telegram</a:t>
            </a:r>
            <a:endParaRPr lang="en-US" dirty="0"/>
          </a:p>
        </p:txBody>
      </p:sp>
      <p:sp>
        <p:nvSpPr>
          <p:cNvPr id="7" name="Content Placeholder 6"/>
          <p:cNvSpPr>
            <a:spLocks noGrp="1"/>
          </p:cNvSpPr>
          <p:nvPr>
            <p:ph idx="1"/>
          </p:nvPr>
        </p:nvSpPr>
        <p:spPr>
          <a:xfrm>
            <a:off x="457200" y="1600200"/>
            <a:ext cx="4234971" cy="4525963"/>
          </a:xfrm>
        </p:spPr>
        <p:txBody>
          <a:bodyPr/>
          <a:lstStyle/>
          <a:p>
            <a:r>
              <a:rPr lang="en-US" dirty="0" smtClean="0"/>
              <a:t>Germany promised to help Mexico reclaim territory in the Southwest United States in exchange for helping Germany win WWI.</a:t>
            </a:r>
          </a:p>
          <a:p>
            <a:endParaRPr lang="en-US" dirty="0"/>
          </a:p>
        </p:txBody>
      </p:sp>
      <p:pic>
        <p:nvPicPr>
          <p:cNvPr id="8" name="Picture 7"/>
          <p:cNvPicPr>
            <a:picLocks noChangeAspect="1"/>
          </p:cNvPicPr>
          <p:nvPr/>
        </p:nvPicPr>
        <p:blipFill>
          <a:blip r:embed="rId2"/>
          <a:stretch>
            <a:fillRect/>
          </a:stretch>
        </p:blipFill>
        <p:spPr>
          <a:xfrm>
            <a:off x="4882856" y="2167479"/>
            <a:ext cx="3803944" cy="3812873"/>
          </a:xfrm>
          <a:prstGeom prst="rect">
            <a:avLst/>
          </a:prstGeom>
        </p:spPr>
      </p:pic>
    </p:spTree>
    <p:extLst>
      <p:ext uri="{BB962C8B-B14F-4D97-AF65-F5344CB8AC3E}">
        <p14:creationId xmlns:p14="http://schemas.microsoft.com/office/powerpoint/2010/main" val="24340758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Officially Enters the War</a:t>
            </a:r>
            <a:endParaRPr lang="en-US" dirty="0"/>
          </a:p>
        </p:txBody>
      </p:sp>
      <p:sp>
        <p:nvSpPr>
          <p:cNvPr id="3" name="Content Placeholder 2"/>
          <p:cNvSpPr>
            <a:spLocks noGrp="1"/>
          </p:cNvSpPr>
          <p:nvPr>
            <p:ph idx="1"/>
          </p:nvPr>
        </p:nvSpPr>
        <p:spPr/>
        <p:txBody>
          <a:bodyPr/>
          <a:lstStyle/>
          <a:p>
            <a:r>
              <a:rPr lang="en-US" dirty="0" smtClean="0"/>
              <a:t>As a result of these events, the U.S. declares war on Germany on April 6, 1917.</a:t>
            </a:r>
          </a:p>
          <a:p>
            <a:r>
              <a:rPr lang="en-US" dirty="0" smtClean="0"/>
              <a:t>Joins the Allied Powers (Britain, France, Russia, Serbia, etc.)</a:t>
            </a:r>
          </a:p>
          <a:p>
            <a:r>
              <a:rPr lang="en-US" dirty="0" smtClean="0"/>
              <a:t>American soldiers (Known as “doughboys”) led by General John Pershing, had a significant role in the Allies’ victory in the war.</a:t>
            </a:r>
            <a:endParaRPr lang="en-US" dirty="0"/>
          </a:p>
        </p:txBody>
      </p:sp>
    </p:spTree>
    <p:extLst>
      <p:ext uri="{BB962C8B-B14F-4D97-AF65-F5344CB8AC3E}">
        <p14:creationId xmlns:p14="http://schemas.microsoft.com/office/powerpoint/2010/main" val="20215400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normAutofit/>
          </a:bodyPr>
          <a:lstStyle/>
          <a:p>
            <a:r>
              <a:rPr lang="en-US" sz="4800" dirty="0" smtClean="0"/>
              <a:t>Identify one reason the United States entered World War I. Be sure to explain </a:t>
            </a:r>
            <a:r>
              <a:rPr lang="en-US" sz="4800" b="1" i="1" dirty="0" smtClean="0"/>
              <a:t>how </a:t>
            </a:r>
            <a:r>
              <a:rPr lang="en-US" sz="4800" dirty="0" smtClean="0"/>
              <a:t>this led to the United States entering the war.</a:t>
            </a:r>
            <a:endParaRPr lang="en-US" sz="4800" b="1" i="1" dirty="0"/>
          </a:p>
        </p:txBody>
      </p:sp>
    </p:spTree>
    <p:extLst>
      <p:ext uri="{BB962C8B-B14F-4D97-AF65-F5344CB8AC3E}">
        <p14:creationId xmlns:p14="http://schemas.microsoft.com/office/powerpoint/2010/main" val="126679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Questions:</a:t>
            </a:r>
            <a:endParaRPr lang="en-US" dirty="0"/>
          </a:p>
        </p:txBody>
      </p:sp>
      <p:sp>
        <p:nvSpPr>
          <p:cNvPr id="3" name="Content Placeholder 2"/>
          <p:cNvSpPr>
            <a:spLocks noGrp="1"/>
          </p:cNvSpPr>
          <p:nvPr>
            <p:ph idx="1"/>
          </p:nvPr>
        </p:nvSpPr>
        <p:spPr>
          <a:xfrm>
            <a:off x="457200" y="1600200"/>
            <a:ext cx="8229600" cy="5072207"/>
          </a:xfrm>
        </p:spPr>
        <p:txBody>
          <a:bodyPr/>
          <a:lstStyle/>
          <a:p>
            <a:r>
              <a:rPr lang="en-US" dirty="0" smtClean="0"/>
              <a:t>1) Describe the U.S.’s position when World War I first started. </a:t>
            </a:r>
          </a:p>
          <a:p>
            <a:r>
              <a:rPr lang="en-US" dirty="0" smtClean="0"/>
              <a:t>2) What happened to the </a:t>
            </a:r>
            <a:r>
              <a:rPr lang="en-US" i="1" dirty="0" smtClean="0"/>
              <a:t>Lusitania</a:t>
            </a:r>
            <a:r>
              <a:rPr lang="en-US" dirty="0" smtClean="0"/>
              <a:t>? How did this draw the U.S. closer to joining the war?</a:t>
            </a:r>
          </a:p>
          <a:p>
            <a:r>
              <a:rPr lang="en-US" dirty="0" smtClean="0"/>
              <a:t>3) What was the Zimmermann Telegram? How did this draw the U.S. closer to joining the war?</a:t>
            </a:r>
          </a:p>
          <a:p>
            <a:r>
              <a:rPr lang="en-US" dirty="0" smtClean="0"/>
              <a:t>4) What impact did the United States have on the outcome of the war?</a:t>
            </a:r>
            <a:endParaRPr lang="en-US" dirty="0"/>
          </a:p>
        </p:txBody>
      </p:sp>
    </p:spTree>
    <p:extLst>
      <p:ext uri="{BB962C8B-B14F-4D97-AF65-F5344CB8AC3E}">
        <p14:creationId xmlns:p14="http://schemas.microsoft.com/office/powerpoint/2010/main" val="1532394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1402</TotalTime>
  <Words>410</Words>
  <Application>Microsoft Macintosh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Do Now: </vt:lpstr>
      <vt:lpstr>The U.S. Enters the War</vt:lpstr>
      <vt:lpstr>Review:</vt:lpstr>
      <vt:lpstr>The Sinking of the Lusitania</vt:lpstr>
      <vt:lpstr>Zimmermann Telegram</vt:lpstr>
      <vt:lpstr>Zimmermann Telegram</vt:lpstr>
      <vt:lpstr>America Officially Enters the War</vt:lpstr>
      <vt:lpstr>Do Now:</vt:lpstr>
      <vt:lpstr>Review Questions:</vt:lpstr>
      <vt:lpstr>Please respond to the following question in a well developed paragraph of at least 5-6 sentences:</vt:lpstr>
    </vt:vector>
  </TitlesOfParts>
  <Company>NYCDOE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Enters the War</dc:title>
  <dc:creator>Alexander  Accetta</dc:creator>
  <cp:lastModifiedBy>Alexander  Accetta</cp:lastModifiedBy>
  <cp:revision>9</cp:revision>
  <dcterms:created xsi:type="dcterms:W3CDTF">2017-02-02T13:01:34Z</dcterms:created>
  <dcterms:modified xsi:type="dcterms:W3CDTF">2017-02-03T13:11:38Z</dcterms:modified>
</cp:coreProperties>
</file>