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Meatpacking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Mr. Accetta</a:t>
            </a:r>
          </a:p>
          <a:p>
            <a:r>
              <a:rPr lang="en-US" dirty="0" smtClean="0"/>
              <a:t>Social Studies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7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all the industries that emerged during the late 1800s, meat packaging factories were the most dangerous- both for workers AND the public.</a:t>
            </a:r>
          </a:p>
          <a:p>
            <a:r>
              <a:rPr lang="en-US" dirty="0" smtClean="0"/>
              <a:t>Mostly employed immigrant workers; forced them to work long hours for low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3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Upton Sinclair (1878-1968)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Muckraker who went undercover in Chicago’s meatpacking plants to find out the shocking and disturbing truth of what was going on there.</a:t>
            </a:r>
          </a:p>
          <a:p>
            <a:endParaRPr lang="en-US" dirty="0"/>
          </a:p>
          <a:p>
            <a:r>
              <a:rPr lang="en-US" dirty="0" smtClean="0"/>
              <a:t>Wrote a book about his experiences entitled </a:t>
            </a:r>
            <a:r>
              <a:rPr lang="en-US" i="1" dirty="0" smtClean="0"/>
              <a:t>The Jungle </a:t>
            </a:r>
            <a:r>
              <a:rPr lang="en-US" dirty="0" smtClean="0"/>
              <a:t>(1905).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25" y="2900649"/>
            <a:ext cx="2743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8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8408" r="-58408"/>
          <a:stretch>
            <a:fillRect/>
          </a:stretch>
        </p:blipFill>
        <p:spPr>
          <a:xfrm>
            <a:off x="-971127" y="1133973"/>
            <a:ext cx="10542086" cy="5430771"/>
          </a:xfrm>
        </p:spPr>
      </p:pic>
    </p:spTree>
    <p:extLst>
      <p:ext uri="{BB962C8B-B14F-4D97-AF65-F5344CB8AC3E}">
        <p14:creationId xmlns:p14="http://schemas.microsoft.com/office/powerpoint/2010/main" val="153320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700" r="-22700"/>
          <a:stretch>
            <a:fillRect/>
          </a:stretch>
        </p:blipFill>
        <p:spPr>
          <a:xfrm>
            <a:off x="-377207" y="853865"/>
            <a:ext cx="9906053" cy="5103118"/>
          </a:xfrm>
        </p:spPr>
      </p:pic>
    </p:spTree>
    <p:extLst>
      <p:ext uri="{BB962C8B-B14F-4D97-AF65-F5344CB8AC3E}">
        <p14:creationId xmlns:p14="http://schemas.microsoft.com/office/powerpoint/2010/main" val="245250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52" r="-5552"/>
          <a:stretch>
            <a:fillRect/>
          </a:stretch>
        </p:blipFill>
        <p:spPr>
          <a:xfrm>
            <a:off x="463192" y="1358062"/>
            <a:ext cx="8528574" cy="4393508"/>
          </a:xfrm>
        </p:spPr>
      </p:pic>
    </p:spTree>
    <p:extLst>
      <p:ext uri="{BB962C8B-B14F-4D97-AF65-F5344CB8AC3E}">
        <p14:creationId xmlns:p14="http://schemas.microsoft.com/office/powerpoint/2010/main" val="259534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284" r="-19284"/>
          <a:stretch>
            <a:fillRect/>
          </a:stretch>
        </p:blipFill>
        <p:spPr>
          <a:xfrm>
            <a:off x="-358532" y="1077952"/>
            <a:ext cx="9108565" cy="4692291"/>
          </a:xfrm>
        </p:spPr>
      </p:pic>
    </p:spTree>
    <p:extLst>
      <p:ext uri="{BB962C8B-B14F-4D97-AF65-F5344CB8AC3E}">
        <p14:creationId xmlns:p14="http://schemas.microsoft.com/office/powerpoint/2010/main" val="629513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17</TotalTime>
  <Words>93</Words>
  <Application>Microsoft Macintosh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The Meatpacking Industry</vt:lpstr>
      <vt:lpstr>Background</vt:lpstr>
      <vt:lpstr>Upton Sinclair (1878-1968)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Meatpacking Industry</dc:title>
  <dc:creator>Alexander  Accetta</dc:creator>
  <cp:lastModifiedBy>Alexander  Accetta</cp:lastModifiedBy>
  <cp:revision>2</cp:revision>
  <dcterms:created xsi:type="dcterms:W3CDTF">2016-11-04T03:12:37Z</dcterms:created>
  <dcterms:modified xsi:type="dcterms:W3CDTF">2016-11-04T03:29:42Z</dcterms:modified>
</cp:coreProperties>
</file>