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10/18/16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10/18/16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altLang="ja-JP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 smtClean="0"/>
              <a:t>Drag picture to placeholder or click icon to add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altLang="ja-JP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altLang="ja-JP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2016年 10月 18日 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kumimoji="1"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kumimoji="1"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kumimoji="1"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kumimoji="1"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kumimoji="1"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kumimoji="1"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65400" y="2833536"/>
            <a:ext cx="4013200" cy="428625"/>
          </a:xfrm>
        </p:spPr>
        <p:txBody>
          <a:bodyPr/>
          <a:lstStyle/>
          <a:p>
            <a:r>
              <a:rPr kumimoji="1" lang="en-US" altLang="ja-JP" dirty="0" smtClean="0"/>
              <a:t>Mr. Accetta</a:t>
            </a:r>
          </a:p>
          <a:p>
            <a:r>
              <a:rPr lang="en-US" altLang="ja-JP" dirty="0" smtClean="0"/>
              <a:t>Social Studies 8</a:t>
            </a:r>
            <a:endParaRPr kumimoji="1" lang="ja-JP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65400" y="2226149"/>
            <a:ext cx="4013200" cy="599440"/>
          </a:xfrm>
        </p:spPr>
        <p:txBody>
          <a:bodyPr/>
          <a:lstStyle/>
          <a:p>
            <a:r>
              <a:rPr kumimoji="1" lang="en-US" altLang="ja-JP" dirty="0" smtClean="0"/>
              <a:t>THE AGE OF IMMIGRATION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53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art_immigration_into_us_1820_2010.gif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094" r="-1909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Immigration By the Numbers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077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kumimoji="1" lang="en-US" altLang="ja-JP" sz="2800" dirty="0" smtClean="0"/>
              <a:t>1) Which group of immigrants do you think thrived more in American society- old or new immigrants? Explain.</a:t>
            </a:r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2)  Think back to the Do Now question from today. Based on what we have learned about immigration (specifically the experiences of immigrants) during the late 19</a:t>
            </a:r>
            <a:r>
              <a:rPr kumimoji="1" lang="en-US" altLang="ja-JP" sz="2800" baseline="30000" dirty="0" smtClean="0"/>
              <a:t>th</a:t>
            </a:r>
            <a:r>
              <a:rPr kumimoji="1" lang="en-US" altLang="ja-JP" sz="2800" dirty="0" smtClean="0"/>
              <a:t> to early 20</a:t>
            </a:r>
            <a:r>
              <a:rPr kumimoji="1" lang="en-US" altLang="ja-JP" sz="2800" baseline="30000" dirty="0" smtClean="0"/>
              <a:t>th</a:t>
            </a:r>
            <a:r>
              <a:rPr kumimoji="1" lang="en-US" altLang="ja-JP" sz="2800" dirty="0" smtClean="0"/>
              <a:t> century, has your answer changed at all? How? </a:t>
            </a:r>
            <a:endParaRPr kumimoji="1" lang="ja-JP" alt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216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849213"/>
            <a:ext cx="4142691" cy="4075176"/>
          </a:xfrm>
        </p:spPr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altLang="ja-JP" sz="2400" dirty="0" smtClean="0"/>
              <a:t>From the 1870s to around 1900, a LOT was happening in America.</a:t>
            </a:r>
          </a:p>
          <a:p>
            <a:pPr marL="342900" indent="-342900" algn="l">
              <a:buFont typeface="Arial"/>
              <a:buChar char="•"/>
            </a:pPr>
            <a:r>
              <a:rPr kumimoji="1" lang="en-US" altLang="ja-JP" sz="2400" dirty="0" smtClean="0"/>
              <a:t>While industry and cities grew, more than 20 million immigrants arrived in America from all over the world.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2400" dirty="0" smtClean="0"/>
              <a:t>These immigrants came to America for a variety of reasons, and helped shape America into the diverse nation it is today.</a:t>
            </a:r>
            <a:endParaRPr kumimoji="1" lang="ja-JP" alt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pic>
        <p:nvPicPr>
          <p:cNvPr id="4" name="Picture 3" descr="germans-emigrate-187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625" y="2468611"/>
            <a:ext cx="4593207" cy="298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15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62753941"/>
              </p:ext>
            </p:extLst>
          </p:nvPr>
        </p:nvGraphicFramePr>
        <p:xfrm>
          <a:off x="457200" y="2020888"/>
          <a:ext cx="8229600" cy="4114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452"/>
                <a:gridCol w="4412148"/>
              </a:tblGrid>
              <a:tr h="71862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“OLD”</a:t>
                      </a:r>
                      <a:r>
                        <a:rPr kumimoji="1" lang="en-US" altLang="ja-JP" baseline="0" dirty="0" smtClean="0"/>
                        <a:t> IMMIGRANTS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“NEW” IMMIGRANTS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1862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Arrived</a:t>
                      </a:r>
                      <a:r>
                        <a:rPr kumimoji="1" lang="en-US" altLang="ja-JP" baseline="0" dirty="0" smtClean="0"/>
                        <a:t> before 1880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Arrived 1880-1910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24036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From Northern/Western Europe</a:t>
                      </a:r>
                    </a:p>
                    <a:p>
                      <a:r>
                        <a:rPr kumimoji="1" lang="en-US" altLang="ja-JP" dirty="0" smtClean="0"/>
                        <a:t>(Ireland, Germany, England)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From Southern/Eastern Europe; Asia</a:t>
                      </a:r>
                    </a:p>
                    <a:p>
                      <a:r>
                        <a:rPr kumimoji="1" lang="en-US" altLang="ja-JP" dirty="0" smtClean="0"/>
                        <a:t>(Russia, Italy, Greece, Slavic nations, China)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1862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Adapted quickly to American culture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“Held on” to their native cultures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71862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Mostly white Protestants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Catholic, Orthodox, Jewish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History of immigration-</a:t>
            </a:r>
            <a:br>
              <a:rPr kumimoji="1" lang="en-US" altLang="ja-JP" dirty="0" smtClean="0"/>
            </a:br>
            <a:r>
              <a:rPr lang="en-US" altLang="ja-JP" dirty="0" smtClean="0"/>
              <a:t>“old”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“new”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279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kumimoji="1" lang="en-US" altLang="ja-JP" dirty="0" smtClean="0"/>
              <a:t>Station in New York Harbor through which over 12 million immigrants entered America between 1892 and 1954.</a:t>
            </a:r>
            <a:endParaRPr kumimoji="1" lang="ja-JP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ELLIS ISLAND</a:t>
            </a:r>
            <a:endParaRPr kumimoji="1" lang="ja-JP" altLang="en-US" dirty="0"/>
          </a:p>
        </p:txBody>
      </p:sp>
      <p:pic>
        <p:nvPicPr>
          <p:cNvPr id="4" name="Picture 3" descr="ellis-island-nor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843" y="2787196"/>
            <a:ext cx="5032616" cy="381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0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kumimoji="1" lang="en-US" altLang="ja-JP" sz="2800" b="1" dirty="0" smtClean="0"/>
              <a:t>Push Factor: </a:t>
            </a:r>
            <a:r>
              <a:rPr kumimoji="1" lang="en-US" altLang="ja-JP" sz="2800" dirty="0" smtClean="0"/>
              <a:t>Something that forces immigrants to leave their homeland.</a:t>
            </a:r>
          </a:p>
          <a:p>
            <a:endParaRPr lang="en-US" altLang="ja-JP" sz="2800" dirty="0"/>
          </a:p>
          <a:p>
            <a:r>
              <a:rPr kumimoji="1" lang="en-US" altLang="ja-JP" sz="2800" dirty="0" smtClean="0"/>
              <a:t>What push factors do you think might have caused immigrants to leave their home countries from 1870 to 1914? Discuss with an elbow partner.</a:t>
            </a:r>
            <a:endParaRPr kumimoji="1" lang="ja-JP" alt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Push factors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669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l">
              <a:buFont typeface="Arial"/>
              <a:buChar char="•"/>
            </a:pPr>
            <a:r>
              <a:rPr lang="en-US" altLang="ja-JP" sz="4400" dirty="0" smtClean="0"/>
              <a:t>War/Violence</a:t>
            </a:r>
          </a:p>
          <a:p>
            <a:pPr marL="342900" indent="-342900" algn="l">
              <a:buFont typeface="Arial"/>
              <a:buChar char="•"/>
            </a:pPr>
            <a:r>
              <a:rPr kumimoji="1" lang="en-US" altLang="ja-JP" sz="4400" dirty="0" smtClean="0"/>
              <a:t>Famine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4400" dirty="0" smtClean="0"/>
              <a:t>Poverty</a:t>
            </a:r>
          </a:p>
          <a:p>
            <a:pPr marL="342900" indent="-342900" algn="l">
              <a:buFont typeface="Arial"/>
              <a:buChar char="•"/>
            </a:pPr>
            <a:r>
              <a:rPr kumimoji="1" lang="en-US" altLang="ja-JP" sz="4400" dirty="0" smtClean="0"/>
              <a:t>Persecution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4400" dirty="0" smtClean="0"/>
              <a:t>Natural Disasters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4400" dirty="0" smtClean="0"/>
              <a:t>Unemployment</a:t>
            </a:r>
          </a:p>
          <a:p>
            <a:pPr marL="342900" indent="-342900">
              <a:buFont typeface="Arial"/>
              <a:buChar char="•"/>
            </a:pPr>
            <a:endParaRPr kumimoji="1" lang="ja-JP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Push factors</a:t>
            </a:r>
            <a:endParaRPr kumimoji="1" lang="ja-JP" alt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654" y="243516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1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altLang="ja-JP" sz="2800" dirty="0" smtClean="0"/>
              <a:t>Pull Factor: Something that attracts immigrants to a new country</a:t>
            </a:r>
          </a:p>
          <a:p>
            <a:pPr marL="342900" indent="-342900" algn="l">
              <a:buFont typeface="Arial"/>
              <a:buChar char="•"/>
            </a:pPr>
            <a:endParaRPr kumimoji="1" lang="en-US" altLang="ja-JP" sz="2800" dirty="0" smtClean="0"/>
          </a:p>
          <a:p>
            <a:pPr marL="342900" indent="-342900" algn="l">
              <a:buFont typeface="Arial"/>
              <a:buChar char="•"/>
            </a:pPr>
            <a:r>
              <a:rPr lang="en-US" altLang="ja-JP" sz="2800" dirty="0"/>
              <a:t>What </a:t>
            </a:r>
            <a:r>
              <a:rPr lang="en-US" altLang="ja-JP" sz="2800" b="1" dirty="0" smtClean="0"/>
              <a:t>pull</a:t>
            </a:r>
            <a:r>
              <a:rPr lang="en-US" altLang="ja-JP" sz="2800" dirty="0" smtClean="0"/>
              <a:t> </a:t>
            </a:r>
            <a:r>
              <a:rPr lang="en-US" altLang="ja-JP" sz="2800" dirty="0"/>
              <a:t>factors do you think might have caused immigrants to leave their home countries from 1870 to 1914? Discuss with an elbow partner.</a:t>
            </a:r>
            <a:endParaRPr lang="ja-JP" altLang="en-US" sz="2800" dirty="0"/>
          </a:p>
          <a:p>
            <a:pPr marL="342900" indent="-342900" algn="l">
              <a:buFont typeface="Arial"/>
              <a:buChar char="•"/>
            </a:pPr>
            <a:endParaRPr kumimoji="1" lang="en-US" altLang="ja-JP" sz="2800" dirty="0"/>
          </a:p>
          <a:p>
            <a:pPr marL="342900" indent="-342900" algn="l">
              <a:buFont typeface="Arial"/>
              <a:buChar char="•"/>
            </a:pPr>
            <a:endParaRPr kumimoji="1" lang="ja-JP" alt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Pull Factors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123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l">
              <a:buFont typeface="Arial"/>
              <a:buChar char="•"/>
            </a:pPr>
            <a:r>
              <a:rPr kumimoji="1" lang="en-US" altLang="ja-JP" sz="3200" dirty="0" smtClean="0"/>
              <a:t>Safety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3200" dirty="0" smtClean="0"/>
              <a:t>Peace 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3200" dirty="0" smtClean="0"/>
              <a:t>Stability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3200" dirty="0" smtClean="0"/>
              <a:t>Freedom 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3200" dirty="0" smtClean="0"/>
              <a:t>Employment Opportunities</a:t>
            </a:r>
          </a:p>
          <a:p>
            <a:pPr marL="342900" indent="-342900">
              <a:buFont typeface="Arial"/>
              <a:buChar char="•"/>
            </a:pPr>
            <a:endParaRPr kumimoji="1" lang="ja-JP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Pull factors</a:t>
            </a:r>
            <a:endParaRPr kumimoji="1" lang="ja-JP" alt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938" y="223839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90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/>
              <a:buChar char="•"/>
            </a:pPr>
            <a:r>
              <a:rPr lang="en-US" altLang="ja-JP" sz="3200" dirty="0" smtClean="0"/>
              <a:t>Many immigrants arrived in America with little or no money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3200" dirty="0"/>
              <a:t>F</a:t>
            </a:r>
            <a:r>
              <a:rPr kumimoji="1" lang="en-US" altLang="ja-JP" sz="3200" dirty="0" smtClean="0"/>
              <a:t>orced to live in crowded, dirty tenement houses </a:t>
            </a:r>
            <a:endParaRPr lang="en-US" altLang="ja-JP" sz="3200" dirty="0"/>
          </a:p>
          <a:p>
            <a:pPr marL="342900" indent="-342900" algn="l">
              <a:buFont typeface="Arial"/>
              <a:buChar char="•"/>
            </a:pPr>
            <a:r>
              <a:rPr kumimoji="1" lang="en-US" altLang="ja-JP" sz="3200" dirty="0" smtClean="0"/>
              <a:t>Had to work in unsafe factories for low wages</a:t>
            </a:r>
          </a:p>
          <a:p>
            <a:pPr marL="342900" indent="-342900" algn="l">
              <a:buFont typeface="Arial"/>
              <a:buChar char="•"/>
            </a:pPr>
            <a:r>
              <a:rPr lang="en-US" altLang="ja-JP" sz="3200" dirty="0" smtClean="0"/>
              <a:t>Were often discriminated against based on their culture and background.</a:t>
            </a:r>
            <a:endParaRPr kumimoji="1" lang="ja-JP" alt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Immigrant life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641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Tie.thmx</Template>
  <TotalTime>175</TotalTime>
  <Words>370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 Tie</vt:lpstr>
      <vt:lpstr>THE AGE OF IMMIGRATION</vt:lpstr>
      <vt:lpstr>BACKGROUND</vt:lpstr>
      <vt:lpstr>History of immigration- “old” vs “new”</vt:lpstr>
      <vt:lpstr>ELLIS ISLAND</vt:lpstr>
      <vt:lpstr>Push factors</vt:lpstr>
      <vt:lpstr>Push factors</vt:lpstr>
      <vt:lpstr>Pull Factors</vt:lpstr>
      <vt:lpstr>Pull factors</vt:lpstr>
      <vt:lpstr>Immigrant life</vt:lpstr>
      <vt:lpstr>Immigration By the Numbers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AGE OF IMMIGRATION</dc:title>
  <dc:creator>Alex Accetta</dc:creator>
  <cp:lastModifiedBy>Alex Accetta</cp:lastModifiedBy>
  <cp:revision>11</cp:revision>
  <dcterms:created xsi:type="dcterms:W3CDTF">2016-10-19T00:41:34Z</dcterms:created>
  <dcterms:modified xsi:type="dcterms:W3CDTF">2016-10-19T03:37:23Z</dcterms:modified>
</cp:coreProperties>
</file>