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kumimoji="1"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The Atom Bomb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Mr. Accetta</a:t>
            </a:r>
          </a:p>
          <a:p>
            <a:r>
              <a:rPr lang="en-US" altLang="ja-JP" dirty="0" smtClean="0"/>
              <a:t>Social Studies 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562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By 1945, Japan showed no signs of surrendering the war.</a:t>
            </a:r>
          </a:p>
          <a:p>
            <a:r>
              <a:rPr kumimoji="1" lang="en-US" altLang="ja-JP" dirty="0" smtClean="0"/>
              <a:t>U.S. scientists had developed a weapon capable of causing levels of destruction never seen before.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1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Decision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82588"/>
            <a:ext cx="4020944" cy="3953436"/>
          </a:xfrm>
        </p:spPr>
        <p:txBody>
          <a:bodyPr/>
          <a:lstStyle/>
          <a:p>
            <a:r>
              <a:rPr kumimoji="1" lang="en-US" altLang="ja-JP" dirty="0" smtClean="0"/>
              <a:t>President Harry S. Truman made the decision to use the atom bomb in order to avoid an invasion of Japan, risking thousands of American lives.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Picture 3" descr="IMG_26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82" y="1945716"/>
            <a:ext cx="3388081" cy="46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August 6, 1945: 1</a:t>
            </a:r>
            <a:r>
              <a:rPr lang="en-US" altLang="ja-JP" baseline="30000" dirty="0"/>
              <a:t>st</a:t>
            </a:r>
            <a:r>
              <a:rPr lang="en-US" altLang="ja-JP" dirty="0"/>
              <a:t> atomic bomb dropped on Hiroshima- 90,000-146,000 killed</a:t>
            </a:r>
          </a:p>
          <a:p>
            <a:r>
              <a:rPr lang="en-US" altLang="ja-JP" dirty="0"/>
              <a:t>August 9, 1945: 2</a:t>
            </a:r>
            <a:r>
              <a:rPr lang="en-US" altLang="ja-JP" baseline="30000" dirty="0"/>
              <a:t>nd</a:t>
            </a:r>
            <a:r>
              <a:rPr lang="en-US" altLang="ja-JP" dirty="0"/>
              <a:t> atomic bomb dropped on Nagasaki- 39,000-80,000 killed</a:t>
            </a:r>
          </a:p>
          <a:p>
            <a:r>
              <a:rPr kumimoji="1" lang="en-US" altLang="ja-JP" dirty="0" smtClean="0"/>
              <a:t>August 15, 1945: Japan officially surrenders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82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Review</a:t>
            </a:r>
            <a:r>
              <a:rPr kumimoji="1" lang="en-US" altLang="ja-JP" dirty="0" smtClean="0"/>
              <a:t> Questions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1)  What was the purpose of the atomic bomb?</a:t>
            </a:r>
          </a:p>
          <a:p>
            <a:r>
              <a:rPr lang="en-US" altLang="ja-JP" dirty="0" smtClean="0"/>
              <a:t>2) How would you describe the impact that the atomic bomb had, in your own words?</a:t>
            </a:r>
          </a:p>
          <a:p>
            <a:r>
              <a:rPr kumimoji="1" lang="en-US" altLang="ja-JP" dirty="0" smtClean="0"/>
              <a:t>3) Name one reason for and one reason against using the atomic bomb.</a:t>
            </a:r>
          </a:p>
          <a:p>
            <a:r>
              <a:rPr lang="en-US" altLang="ja-JP" dirty="0" smtClean="0"/>
              <a:t>4) If you were President Truman, would you have decided to use the bomb? Why </a:t>
            </a:r>
            <a:r>
              <a:rPr lang="en-US" altLang="ja-JP" smtClean="0"/>
              <a:t>or why not?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4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Hiroshima: Then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Now</a:t>
            </a:r>
            <a:endParaRPr kumimoji="1" lang="ja-JP" altLang="en-US" dirty="0"/>
          </a:p>
        </p:txBody>
      </p:sp>
      <p:pic>
        <p:nvPicPr>
          <p:cNvPr id="4" name="Content Placeholder 3" descr="IMG_26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0" r="-20000"/>
          <a:stretch>
            <a:fillRect/>
          </a:stretch>
        </p:blipFill>
        <p:spPr>
          <a:xfrm>
            <a:off x="-173966" y="2308678"/>
            <a:ext cx="4853605" cy="3265670"/>
          </a:xfrm>
        </p:spPr>
      </p:pic>
      <p:pic>
        <p:nvPicPr>
          <p:cNvPr id="5" name="Picture 4" descr="IMG_26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73" y="2308678"/>
            <a:ext cx="4150030" cy="32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35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1115</TotalTime>
  <Words>183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Orbit</vt:lpstr>
      <vt:lpstr>The Atom Bomb</vt:lpstr>
      <vt:lpstr>Background</vt:lpstr>
      <vt:lpstr>Decision</vt:lpstr>
      <vt:lpstr>Impact</vt:lpstr>
      <vt:lpstr>Review Questions</vt:lpstr>
      <vt:lpstr>Hiroshima: Then vs Now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 Bomb</dc:title>
  <dc:creator>Alex Accetta</dc:creator>
  <cp:lastModifiedBy>Alex Accetta</cp:lastModifiedBy>
  <cp:revision>4</cp:revision>
  <dcterms:created xsi:type="dcterms:W3CDTF">2017-05-04T16:05:12Z</dcterms:created>
  <dcterms:modified xsi:type="dcterms:W3CDTF">2017-05-05T12:07:55Z</dcterms:modified>
</cp:coreProperties>
</file>